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5" r:id="rId9"/>
    <p:sldId id="264" r:id="rId10"/>
    <p:sldId id="262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5"/>
    <p:restoredTop sz="94687"/>
  </p:normalViewPr>
  <p:slideViewPr>
    <p:cSldViewPr snapToGrid="0" snapToObjects="1">
      <p:cViewPr varScale="1">
        <p:scale>
          <a:sx n="73" d="100"/>
          <a:sy n="73" d="100"/>
        </p:scale>
        <p:origin x="200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5/8/19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89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5/8/19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877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5/8/19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08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5/8/19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922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5/8/19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59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5/8/19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61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5/8/19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908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5/8/19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5/8/19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84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5/8/19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178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5/8/19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2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5/8/19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98947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7881-3765-E047-9B28-2CFC2FE843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Phonology and Syntax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D9F57-25CD-824D-86D0-C7E78B089F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Red-Crowned Amazon Parrot</a:t>
            </a:r>
          </a:p>
        </p:txBody>
      </p:sp>
    </p:spTree>
    <p:extLst>
      <p:ext uri="{BB962C8B-B14F-4D97-AF65-F5344CB8AC3E}">
        <p14:creationId xmlns:p14="http://schemas.microsoft.com/office/powerpoint/2010/main" val="1947315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A5B2-9CD2-2E43-AF7C-2E4D9077B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4F63E5-CDC3-D843-BCC9-A575BB6A0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814"/>
          <a:stretch/>
        </p:blipFill>
        <p:spPr>
          <a:xfrm>
            <a:off x="1052154" y="0"/>
            <a:ext cx="11139846" cy="5646432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1F4DDF5-6954-D740-B8F7-3555A881D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8" t="37" r="95341" b="-1905"/>
          <a:stretch/>
        </p:blipFill>
        <p:spPr>
          <a:xfrm>
            <a:off x="-11707" y="0"/>
            <a:ext cx="1063861" cy="575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54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4B59-EE6C-D24C-ABE0-760BEDF6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Naïve-Bayes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8ED19-0778-0648-AB1A-C7B96381F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Naive-Bayes Algorithm assumes independence between 'state1' and 'state2' and calculated the probability that any signal could predict the following signal </a:t>
            </a:r>
          </a:p>
          <a:p>
            <a:r>
              <a:rPr lang="en-US" dirty="0"/>
              <a:t>RESULTS (NB= 0.4359)</a:t>
            </a:r>
          </a:p>
          <a:p>
            <a:r>
              <a:rPr lang="en-US" dirty="0"/>
              <a:t>Consider that random probability is 0.0588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134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A97C6-7450-5E49-AD87-2CAD94BB0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8246" y="0"/>
            <a:ext cx="4116585" cy="629529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Circular</a:t>
            </a:r>
            <a:br>
              <a:rPr lang="en-US" dirty="0"/>
            </a:br>
            <a:r>
              <a:rPr lang="en-US" dirty="0"/>
              <a:t>Transition </a:t>
            </a:r>
            <a:br>
              <a:rPr lang="en-US" dirty="0"/>
            </a:br>
            <a:r>
              <a:rPr lang="en-US" dirty="0"/>
              <a:t>Flows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Purple--Chirp</a:t>
            </a:r>
            <a:br>
              <a:rPr lang="en-US" dirty="0"/>
            </a:br>
            <a:r>
              <a:rPr lang="en-US" dirty="0"/>
              <a:t>Peach--Caw</a:t>
            </a:r>
            <a:br>
              <a:rPr lang="en-US" dirty="0"/>
            </a:br>
            <a:r>
              <a:rPr lang="en-US" dirty="0"/>
              <a:t>Pink--</a:t>
            </a:r>
            <a:r>
              <a:rPr lang="en-US" dirty="0" err="1"/>
              <a:t>Yeehaw</a:t>
            </a:r>
            <a:br>
              <a:rPr lang="en-US" dirty="0"/>
            </a:br>
            <a:r>
              <a:rPr lang="en-US" dirty="0"/>
              <a:t>Red--Start</a:t>
            </a:r>
            <a:br>
              <a:rPr lang="en-US" dirty="0"/>
            </a:br>
            <a:r>
              <a:rPr lang="en-US" dirty="0"/>
              <a:t>Puce--Oi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778507-4B89-264C-89BF-4344759BA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23092" y="-527538"/>
            <a:ext cx="8071338" cy="8071338"/>
          </a:xfrm>
        </p:spPr>
      </p:pic>
    </p:spTree>
    <p:extLst>
      <p:ext uri="{BB962C8B-B14F-4D97-AF65-F5344CB8AC3E}">
        <p14:creationId xmlns:p14="http://schemas.microsoft.com/office/powerpoint/2010/main" val="365868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A9E0F-FB49-DC4B-B7BF-C1E1651DD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AA0BFD-CD33-F843-B473-9F56220DA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0698" y="0"/>
            <a:ext cx="12272698" cy="6874767"/>
          </a:xfrm>
        </p:spPr>
      </p:pic>
    </p:spTree>
    <p:extLst>
      <p:ext uri="{BB962C8B-B14F-4D97-AF65-F5344CB8AC3E}">
        <p14:creationId xmlns:p14="http://schemas.microsoft.com/office/powerpoint/2010/main" val="2757256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7094B-2CFD-8240-8946-CA0ADD314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562" y="808056"/>
            <a:ext cx="7958331" cy="1077229"/>
          </a:xfrm>
        </p:spPr>
        <p:txBody>
          <a:bodyPr/>
          <a:lstStyle/>
          <a:p>
            <a:r>
              <a:rPr lang="en-US" dirty="0"/>
              <a:t>Future Studies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31761F-64C9-C744-9125-C86F7EE95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28883" y="3284068"/>
            <a:ext cx="7344889" cy="35739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9D02A1-0B5F-2641-AC56-9EEA355B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539" y="0"/>
            <a:ext cx="7344889" cy="357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77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EB751-FF23-E941-A5D7-370E0055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2BD6F-857B-DD45-87BD-9B1ACBBA7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proposal presentation and the update presentation, both times I’ve been changing my mind about what to ask of the dataset.</a:t>
            </a:r>
          </a:p>
          <a:p>
            <a:r>
              <a:rPr lang="en-US" dirty="0"/>
              <a:t> I apologize if it seemed unclear, it was unclear to me too.</a:t>
            </a:r>
          </a:p>
        </p:txBody>
      </p:sp>
    </p:spTree>
    <p:extLst>
      <p:ext uri="{BB962C8B-B14F-4D97-AF65-F5344CB8AC3E}">
        <p14:creationId xmlns:p14="http://schemas.microsoft.com/office/powerpoint/2010/main" val="2219610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38F32-6989-EF46-9384-7F0ABB026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89AA9-8ABD-104A-8314-C00B62F78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013" y="512597"/>
            <a:ext cx="6229350" cy="1668145"/>
          </a:xfrm>
        </p:spPr>
        <p:txBody>
          <a:bodyPr>
            <a:normAutofit/>
          </a:bodyPr>
          <a:lstStyle/>
          <a:p>
            <a:r>
              <a:rPr lang="en-US" dirty="0"/>
              <a:t>34 unique signals manually classified with the use of audio and spectrographic visual representation</a:t>
            </a:r>
          </a:p>
          <a:p>
            <a:r>
              <a:rPr lang="en-US" dirty="0"/>
              <a:t>94 duets ranging from 4 to 15 signals in length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9072E2-B0BA-5947-B6CC-476F1CA0DE4F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397" b="5212"/>
          <a:stretch/>
        </p:blipFill>
        <p:spPr bwMode="auto">
          <a:xfrm>
            <a:off x="1243013" y="2307578"/>
            <a:ext cx="10027213" cy="1668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2C4FFC-6410-2A45-AF4A-FA45DF2BB23F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58" b="5715"/>
          <a:stretch/>
        </p:blipFill>
        <p:spPr bwMode="auto">
          <a:xfrm>
            <a:off x="1243014" y="4398017"/>
            <a:ext cx="9883838" cy="20890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90703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5B41-FF09-1E4E-A289-D8E8B6FE0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700088"/>
            <a:ext cx="8798490" cy="1185197"/>
          </a:xfrm>
        </p:spPr>
        <p:txBody>
          <a:bodyPr>
            <a:normAutofit fontScale="90000"/>
          </a:bodyPr>
          <a:lstStyle/>
          <a:p>
            <a:r>
              <a:rPr lang="en-US" dirty="0"/>
              <a:t>Seaborn </a:t>
            </a:r>
            <a:r>
              <a:rPr lang="en-US" dirty="0" err="1"/>
              <a:t>Countplot</a:t>
            </a:r>
            <a:br>
              <a:rPr lang="en-US" dirty="0"/>
            </a:br>
            <a:r>
              <a:rPr lang="en-US" dirty="0"/>
              <a:t>there aren’t many options for visualizing categorical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FEDB2-BE2E-384B-816B-28827F707E15}"/>
              </a:ext>
            </a:extLst>
          </p:cNvPr>
          <p:cNvSpPr/>
          <p:nvPr/>
        </p:nvSpPr>
        <p:spPr>
          <a:xfrm>
            <a:off x="0" y="6129338"/>
            <a:ext cx="12406313" cy="728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662CEDE-664F-F84D-A677-E4AF5EB1F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49483" y="2961073"/>
            <a:ext cx="13155796" cy="3896927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0434C6-CAC9-9743-B799-49429637C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238" y="3094892"/>
            <a:ext cx="1147762" cy="332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36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3F60A-0846-AD40-A931-C453B77C7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String</a:t>
            </a:r>
            <a:br>
              <a:rPr lang="en-US" dirty="0"/>
            </a:br>
            <a:r>
              <a:rPr lang="en-US" dirty="0"/>
              <a:t>List</a:t>
            </a:r>
            <a:br>
              <a:rPr lang="en-US" dirty="0"/>
            </a:br>
            <a:r>
              <a:rPr lang="en-US" dirty="0" err="1"/>
              <a:t>DataFrame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38998D-26A8-8342-B6DC-A8B5D14EF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816" y="76670"/>
            <a:ext cx="7239000" cy="254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7824B3-6CFE-9D41-AA12-D0F5BFF96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39" r="-1" b="12787"/>
          <a:stretch/>
        </p:blipFill>
        <p:spPr>
          <a:xfrm>
            <a:off x="821166" y="2581501"/>
            <a:ext cx="7480300" cy="214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37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206F9-BE59-1341-9C94-F3BC654CB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362" y="720133"/>
            <a:ext cx="7958331" cy="2108792"/>
          </a:xfrm>
        </p:spPr>
        <p:txBody>
          <a:bodyPr>
            <a:normAutofit/>
          </a:bodyPr>
          <a:lstStyle/>
          <a:p>
            <a:r>
              <a:rPr lang="en-US" dirty="0"/>
              <a:t>Observed </a:t>
            </a:r>
            <a:br>
              <a:rPr lang="en-US" dirty="0"/>
            </a:br>
            <a:r>
              <a:rPr lang="en-US" dirty="0"/>
              <a:t>transition</a:t>
            </a:r>
            <a:br>
              <a:rPr lang="en-US" dirty="0"/>
            </a:br>
            <a:r>
              <a:rPr lang="en-US" dirty="0"/>
              <a:t> probabilities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861FA2-5D6E-1B4C-80BB-EFD15CC075A3}"/>
              </a:ext>
            </a:extLst>
          </p:cNvPr>
          <p:cNvSpPr/>
          <p:nvPr/>
        </p:nvSpPr>
        <p:spPr>
          <a:xfrm>
            <a:off x="-1318846" y="6101862"/>
            <a:ext cx="12344400" cy="756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C967A4-DB0F-914B-89ED-2D75B59DE26B}"/>
              </a:ext>
            </a:extLst>
          </p:cNvPr>
          <p:cNvSpPr/>
          <p:nvPr/>
        </p:nvSpPr>
        <p:spPr>
          <a:xfrm>
            <a:off x="5993314" y="-72940"/>
            <a:ext cx="842963" cy="6373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B8AA33-7477-1A4F-B99B-A4AE09C69E7F}"/>
              </a:ext>
            </a:extLst>
          </p:cNvPr>
          <p:cNvSpPr/>
          <p:nvPr/>
        </p:nvSpPr>
        <p:spPr>
          <a:xfrm>
            <a:off x="6526996" y="-143076"/>
            <a:ext cx="637592" cy="6244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F128FEA-6373-3442-8E35-67B7F5798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12771" y="-140677"/>
            <a:ext cx="7958331" cy="7144152"/>
          </a:xfrm>
        </p:spPr>
      </p:pic>
      <p:pic>
        <p:nvPicPr>
          <p:cNvPr id="13" name="Content Placeholder 10">
            <a:extLst>
              <a:ext uri="{FF2B5EF4-FFF2-40B4-BE49-F238E27FC236}">
                <a16:creationId xmlns:a16="http://schemas.microsoft.com/office/drawing/2014/main" id="{C3B35D5A-E0E6-6B41-B64C-B4F78BF92D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169"/>
          <a:stretch/>
        </p:blipFill>
        <p:spPr>
          <a:xfrm>
            <a:off x="5665004" y="-143076"/>
            <a:ext cx="861991" cy="714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0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8044F-3370-1845-B337-0F26FAA30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461" y="2733266"/>
            <a:ext cx="3483539" cy="3853315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Transition </a:t>
            </a:r>
            <a:r>
              <a:rPr lang="en-US" dirty="0" err="1"/>
              <a:t>Dataframe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194 Unique transitions </a:t>
            </a:r>
            <a:br>
              <a:rPr lang="en-US" dirty="0"/>
            </a:br>
            <a:r>
              <a:rPr lang="en-US" dirty="0"/>
              <a:t>out of 1156 possible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grouped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1F17B-8D11-D84A-9008-E6953262B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475"/>
            <a:ext cx="11097098" cy="1826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0C8A0-C8E9-DA43-A6E9-1F098FD5C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8324510" cy="276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11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6C4C0-95D8-3247-B350-71741916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Plot of Transition Frequencies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465FB-AF4E-B949-81A6-C06AAE935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D97AE32-02B0-C144-81FF-77795DBDFF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" t="-1769" r="496" b="-2187"/>
          <a:stretch/>
        </p:blipFill>
        <p:spPr>
          <a:xfrm>
            <a:off x="281354" y="2233246"/>
            <a:ext cx="11629292" cy="302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28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D05EA-9626-C242-A65F-F9BC5C6A6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7BD01F-A189-A84F-8BFC-747E32D47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9186"/>
          <a:stretch/>
        </p:blipFill>
        <p:spPr>
          <a:xfrm>
            <a:off x="0" y="0"/>
            <a:ext cx="11342077" cy="5564812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AB01CFE-1F5A-5645-A4EE-700F42600E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205" t="-406" r="-144" b="406"/>
          <a:stretch/>
        </p:blipFill>
        <p:spPr>
          <a:xfrm>
            <a:off x="11342077" y="0"/>
            <a:ext cx="879232" cy="556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5906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{1300969A-F370-C446-9D1B-476431097152}tf16401378</Template>
  <TotalTime>58</TotalTime>
  <Words>121</Words>
  <Application>Microsoft Macintosh PowerPoint</Application>
  <PresentationFormat>Widescreen</PresentationFormat>
  <Paragraphs>18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MS Shell Dlg 2</vt:lpstr>
      <vt:lpstr>Wingdings</vt:lpstr>
      <vt:lpstr>Wingdings 3</vt:lpstr>
      <vt:lpstr>Madison</vt:lpstr>
      <vt:lpstr>Phonology and Syntax</vt:lpstr>
      <vt:lpstr>PowerPoint Presentation</vt:lpstr>
      <vt:lpstr>Phonology</vt:lpstr>
      <vt:lpstr>Seaborn Countplot there aren’t many options for visualizing categorical data</vt:lpstr>
      <vt:lpstr>String List DataFrame </vt:lpstr>
      <vt:lpstr>Observed  transition  probabilities</vt:lpstr>
      <vt:lpstr>Transition Dataframe   194 Unique transitions  out of 1156 possible  grouped</vt:lpstr>
      <vt:lpstr>Bubble Plot of Transition Frequencies</vt:lpstr>
      <vt:lpstr>PowerPoint Presentation</vt:lpstr>
      <vt:lpstr>PowerPoint Presentation</vt:lpstr>
      <vt:lpstr>Naïve-Bayes Accuracy</vt:lpstr>
      <vt:lpstr>Circular Transition  Flows    Purple--Chirp Peach--Caw Pink--Yeehaw Red--Start Puce--Oi</vt:lpstr>
      <vt:lpstr>PowerPoint Presentation</vt:lpstr>
      <vt:lpstr>Future Studies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Abigail Pozulp</dc:creator>
  <cp:lastModifiedBy>Abigail Pozulp</cp:lastModifiedBy>
  <cp:revision>10</cp:revision>
  <dcterms:created xsi:type="dcterms:W3CDTF">2019-04-18T01:43:38Z</dcterms:created>
  <dcterms:modified xsi:type="dcterms:W3CDTF">2019-05-08T18:09:08Z</dcterms:modified>
</cp:coreProperties>
</file>